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358A9-E46C-404A-90B5-AAC57A788AF6}" v="18" dt="2022-08-01T15:56:31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ten Palkon" userId="e02653a4-d808-44db-9b01-15379494a799" providerId="ADAL" clId="{14A358A9-E46C-404A-90B5-AAC57A788AF6}"/>
    <pc:docChg chg="undo custSel addSld modSld">
      <pc:chgData name="Colten Palkon" userId="e02653a4-d808-44db-9b01-15379494a799" providerId="ADAL" clId="{14A358A9-E46C-404A-90B5-AAC57A788AF6}" dt="2022-08-02T15:13:38.902" v="340" actId="20577"/>
      <pc:docMkLst>
        <pc:docMk/>
      </pc:docMkLst>
      <pc:sldChg chg="addSp delSp modSp mod">
        <pc:chgData name="Colten Palkon" userId="e02653a4-d808-44db-9b01-15379494a799" providerId="ADAL" clId="{14A358A9-E46C-404A-90B5-AAC57A788AF6}" dt="2022-08-01T15:56:37.217" v="337" actId="20577"/>
        <pc:sldMkLst>
          <pc:docMk/>
          <pc:sldMk cId="3555302598" sldId="257"/>
        </pc:sldMkLst>
        <pc:spChg chg="mod">
          <ac:chgData name="Colten Palkon" userId="e02653a4-d808-44db-9b01-15379494a799" providerId="ADAL" clId="{14A358A9-E46C-404A-90B5-AAC57A788AF6}" dt="2022-08-01T15:55:24.676" v="261" actId="1076"/>
          <ac:spMkLst>
            <pc:docMk/>
            <pc:sldMk cId="3555302598" sldId="257"/>
            <ac:spMk id="3" creationId="{03D53A1C-2361-F529-CA36-F9018AF5C622}"/>
          </ac:spMkLst>
        </pc:spChg>
        <pc:spChg chg="add mod">
          <ac:chgData name="Colten Palkon" userId="e02653a4-d808-44db-9b01-15379494a799" providerId="ADAL" clId="{14A358A9-E46C-404A-90B5-AAC57A788AF6}" dt="2022-08-01T15:55:58.373" v="296" actId="20577"/>
          <ac:spMkLst>
            <pc:docMk/>
            <pc:sldMk cId="3555302598" sldId="257"/>
            <ac:spMk id="10" creationId="{1AFD5953-CD4E-8B23-D64D-20ED019A0EC5}"/>
          </ac:spMkLst>
        </pc:spChg>
        <pc:spChg chg="add mod">
          <ac:chgData name="Colten Palkon" userId="e02653a4-d808-44db-9b01-15379494a799" providerId="ADAL" clId="{14A358A9-E46C-404A-90B5-AAC57A788AF6}" dt="2022-08-01T15:56:19.059" v="313" actId="20577"/>
          <ac:spMkLst>
            <pc:docMk/>
            <pc:sldMk cId="3555302598" sldId="257"/>
            <ac:spMk id="11" creationId="{73F2967D-9172-D837-C6AC-3CA3C4AB2F07}"/>
          </ac:spMkLst>
        </pc:spChg>
        <pc:spChg chg="add mod">
          <ac:chgData name="Colten Palkon" userId="e02653a4-d808-44db-9b01-15379494a799" providerId="ADAL" clId="{14A358A9-E46C-404A-90B5-AAC57A788AF6}" dt="2022-08-01T15:56:37.217" v="337" actId="20577"/>
          <ac:spMkLst>
            <pc:docMk/>
            <pc:sldMk cId="3555302598" sldId="257"/>
            <ac:spMk id="12" creationId="{D077E79C-A8D9-13BA-ED68-A0EC9E8D686C}"/>
          </ac:spMkLst>
        </pc:spChg>
        <pc:picChg chg="add mod modCrop">
          <ac:chgData name="Colten Palkon" userId="e02653a4-d808-44db-9b01-15379494a799" providerId="ADAL" clId="{14A358A9-E46C-404A-90B5-AAC57A788AF6}" dt="2022-08-01T15:55:37.208" v="266" actId="1076"/>
          <ac:picMkLst>
            <pc:docMk/>
            <pc:sldMk cId="3555302598" sldId="257"/>
            <ac:picMk id="5" creationId="{7D36D5FF-873D-20E6-5A7D-43A5FA28ED10}"/>
          </ac:picMkLst>
        </pc:picChg>
        <pc:picChg chg="add mod modCrop">
          <ac:chgData name="Colten Palkon" userId="e02653a4-d808-44db-9b01-15379494a799" providerId="ADAL" clId="{14A358A9-E46C-404A-90B5-AAC57A788AF6}" dt="2022-08-01T15:55:34.215" v="265" actId="1076"/>
          <ac:picMkLst>
            <pc:docMk/>
            <pc:sldMk cId="3555302598" sldId="257"/>
            <ac:picMk id="8" creationId="{51DBF371-E6A2-9F9D-AAFB-3756E8BF4CFA}"/>
          </ac:picMkLst>
        </pc:picChg>
        <pc:picChg chg="del">
          <ac:chgData name="Colten Palkon" userId="e02653a4-d808-44db-9b01-15379494a799" providerId="ADAL" clId="{14A358A9-E46C-404A-90B5-AAC57A788AF6}" dt="2022-08-01T15:54:08.400" v="240" actId="478"/>
          <ac:picMkLst>
            <pc:docMk/>
            <pc:sldMk cId="3555302598" sldId="257"/>
            <ac:picMk id="9" creationId="{C05239F0-4168-0CAD-441B-6B681E9C0522}"/>
          </ac:picMkLst>
        </pc:picChg>
      </pc:sldChg>
      <pc:sldChg chg="modSp mod">
        <pc:chgData name="Colten Palkon" userId="e02653a4-d808-44db-9b01-15379494a799" providerId="ADAL" clId="{14A358A9-E46C-404A-90B5-AAC57A788AF6}" dt="2022-07-28T15:13:33.287" v="73" actId="20577"/>
        <pc:sldMkLst>
          <pc:docMk/>
          <pc:sldMk cId="2570308456" sldId="258"/>
        </pc:sldMkLst>
        <pc:spChg chg="mod">
          <ac:chgData name="Colten Palkon" userId="e02653a4-d808-44db-9b01-15379494a799" providerId="ADAL" clId="{14A358A9-E46C-404A-90B5-AAC57A788AF6}" dt="2022-07-28T15:13:33.287" v="73" actId="20577"/>
          <ac:spMkLst>
            <pc:docMk/>
            <pc:sldMk cId="2570308456" sldId="258"/>
            <ac:spMk id="3" creationId="{03D1A432-4114-2E6C-1600-D6A88160FCF2}"/>
          </ac:spMkLst>
        </pc:spChg>
      </pc:sldChg>
      <pc:sldChg chg="modSp mod">
        <pc:chgData name="Colten Palkon" userId="e02653a4-d808-44db-9b01-15379494a799" providerId="ADAL" clId="{14A358A9-E46C-404A-90B5-AAC57A788AF6}" dt="2022-07-28T15:13:43.668" v="77" actId="20577"/>
        <pc:sldMkLst>
          <pc:docMk/>
          <pc:sldMk cId="1484833337" sldId="262"/>
        </pc:sldMkLst>
        <pc:spChg chg="mod">
          <ac:chgData name="Colten Palkon" userId="e02653a4-d808-44db-9b01-15379494a799" providerId="ADAL" clId="{14A358A9-E46C-404A-90B5-AAC57A788AF6}" dt="2022-07-28T15:13:43.668" v="77" actId="20577"/>
          <ac:spMkLst>
            <pc:docMk/>
            <pc:sldMk cId="1484833337" sldId="262"/>
            <ac:spMk id="3" creationId="{57FB3410-786D-84C2-DD7D-7E158EFE7980}"/>
          </ac:spMkLst>
        </pc:spChg>
      </pc:sldChg>
      <pc:sldChg chg="addSp modSp mod">
        <pc:chgData name="Colten Palkon" userId="e02653a4-d808-44db-9b01-15379494a799" providerId="ADAL" clId="{14A358A9-E46C-404A-90B5-AAC57A788AF6}" dt="2022-07-28T14:28:02.375" v="69" actId="1076"/>
        <pc:sldMkLst>
          <pc:docMk/>
          <pc:sldMk cId="369644682" sldId="263"/>
        </pc:sldMkLst>
        <pc:spChg chg="add mod">
          <ac:chgData name="Colten Palkon" userId="e02653a4-d808-44db-9b01-15379494a799" providerId="ADAL" clId="{14A358A9-E46C-404A-90B5-AAC57A788AF6}" dt="2022-07-28T14:28:02.375" v="69" actId="1076"/>
          <ac:spMkLst>
            <pc:docMk/>
            <pc:sldMk cId="369644682" sldId="263"/>
            <ac:spMk id="7" creationId="{8C27FE56-9CD7-1CBD-C478-811E3443F1D7}"/>
          </ac:spMkLst>
        </pc:spChg>
        <pc:spChg chg="add mod">
          <ac:chgData name="Colten Palkon" userId="e02653a4-d808-44db-9b01-15379494a799" providerId="ADAL" clId="{14A358A9-E46C-404A-90B5-AAC57A788AF6}" dt="2022-07-28T14:27:59.347" v="68" actId="1076"/>
          <ac:spMkLst>
            <pc:docMk/>
            <pc:sldMk cId="369644682" sldId="263"/>
            <ac:spMk id="11" creationId="{DF6B9945-8A56-39C4-BFE6-D1EB6402C3E5}"/>
          </ac:spMkLst>
        </pc:spChg>
        <pc:picChg chg="add mod modCrop">
          <ac:chgData name="Colten Palkon" userId="e02653a4-d808-44db-9b01-15379494a799" providerId="ADAL" clId="{14A358A9-E46C-404A-90B5-AAC57A788AF6}" dt="2022-07-28T14:27:56.017" v="66" actId="1076"/>
          <ac:picMkLst>
            <pc:docMk/>
            <pc:sldMk cId="369644682" sldId="263"/>
            <ac:picMk id="10" creationId="{62F6CDCF-C686-4DD6-1596-C1270E762D8B}"/>
          </ac:picMkLst>
        </pc:picChg>
        <pc:picChg chg="add mod modCrop">
          <ac:chgData name="Colten Palkon" userId="e02653a4-d808-44db-9b01-15379494a799" providerId="ADAL" clId="{14A358A9-E46C-404A-90B5-AAC57A788AF6}" dt="2022-07-28T14:27:52.001" v="65" actId="1076"/>
          <ac:picMkLst>
            <pc:docMk/>
            <pc:sldMk cId="369644682" sldId="263"/>
            <ac:picMk id="13" creationId="{74645FA4-9F69-B1A5-80ED-C06374A446C4}"/>
          </ac:picMkLst>
        </pc:picChg>
      </pc:sldChg>
      <pc:sldChg chg="addSp delSp modSp add mod setBg">
        <pc:chgData name="Colten Palkon" userId="e02653a4-d808-44db-9b01-15379494a799" providerId="ADAL" clId="{14A358A9-E46C-404A-90B5-AAC57A788AF6}" dt="2022-08-02T15:13:38.902" v="340" actId="20577"/>
        <pc:sldMkLst>
          <pc:docMk/>
          <pc:sldMk cId="751190234" sldId="264"/>
        </pc:sldMkLst>
        <pc:spChg chg="mod">
          <ac:chgData name="Colten Palkon" userId="e02653a4-d808-44db-9b01-15379494a799" providerId="ADAL" clId="{14A358A9-E46C-404A-90B5-AAC57A788AF6}" dt="2022-08-01T15:32:24.073" v="116" actId="20577"/>
          <ac:spMkLst>
            <pc:docMk/>
            <pc:sldMk cId="751190234" sldId="264"/>
            <ac:spMk id="2" creationId="{9EE615BF-9B6D-3D94-3B80-D11FF98324E4}"/>
          </ac:spMkLst>
        </pc:spChg>
        <pc:spChg chg="mod">
          <ac:chgData name="Colten Palkon" userId="e02653a4-d808-44db-9b01-15379494a799" providerId="ADAL" clId="{14A358A9-E46C-404A-90B5-AAC57A788AF6}" dt="2022-08-02T15:13:38.902" v="340" actId="20577"/>
          <ac:spMkLst>
            <pc:docMk/>
            <pc:sldMk cId="751190234" sldId="264"/>
            <ac:spMk id="3" creationId="{03D53A1C-2361-F529-CA36-F9018AF5C622}"/>
          </ac:spMkLst>
        </pc:spChg>
        <pc:spChg chg="mod">
          <ac:chgData name="Colten Palkon" userId="e02653a4-d808-44db-9b01-15379494a799" providerId="ADAL" clId="{14A358A9-E46C-404A-90B5-AAC57A788AF6}" dt="2022-08-01T15:37:06.568" v="202" actId="1076"/>
          <ac:spMkLst>
            <pc:docMk/>
            <pc:sldMk cId="751190234" sldId="264"/>
            <ac:spMk id="7" creationId="{8C27FE56-9CD7-1CBD-C478-811E3443F1D7}"/>
          </ac:spMkLst>
        </pc:spChg>
        <pc:spChg chg="del mod">
          <ac:chgData name="Colten Palkon" userId="e02653a4-d808-44db-9b01-15379494a799" providerId="ADAL" clId="{14A358A9-E46C-404A-90B5-AAC57A788AF6}" dt="2022-08-01T15:36:13.982" v="134" actId="478"/>
          <ac:spMkLst>
            <pc:docMk/>
            <pc:sldMk cId="751190234" sldId="264"/>
            <ac:spMk id="11" creationId="{DF6B9945-8A56-39C4-BFE6-D1EB6402C3E5}"/>
          </ac:spMkLst>
        </pc:spChg>
        <pc:spChg chg="add del mod">
          <ac:chgData name="Colten Palkon" userId="e02653a4-d808-44db-9b01-15379494a799" providerId="ADAL" clId="{14A358A9-E46C-404A-90B5-AAC57A788AF6}" dt="2022-08-01T15:37:48.169" v="236"/>
          <ac:spMkLst>
            <pc:docMk/>
            <pc:sldMk cId="751190234" sldId="264"/>
            <ac:spMk id="12" creationId="{797E8C45-F714-0D39-A938-0DA89AA516B8}"/>
          </ac:spMkLst>
        </pc:spChg>
        <pc:spChg chg="add mod">
          <ac:chgData name="Colten Palkon" userId="e02653a4-d808-44db-9b01-15379494a799" providerId="ADAL" clId="{14A358A9-E46C-404A-90B5-AAC57A788AF6}" dt="2022-08-01T15:37:46.114" v="234" actId="20577"/>
          <ac:spMkLst>
            <pc:docMk/>
            <pc:sldMk cId="751190234" sldId="264"/>
            <ac:spMk id="14" creationId="{126F1538-A864-6B69-E717-A899B54206DF}"/>
          </ac:spMkLst>
        </pc:spChg>
        <pc:picChg chg="add mod">
          <ac:chgData name="Colten Palkon" userId="e02653a4-d808-44db-9b01-15379494a799" providerId="ADAL" clId="{14A358A9-E46C-404A-90B5-AAC57A788AF6}" dt="2022-08-01T15:37:16.603" v="205" actId="1076"/>
          <ac:picMkLst>
            <pc:docMk/>
            <pc:sldMk cId="751190234" sldId="264"/>
            <ac:picMk id="5" creationId="{F6B3C860-307F-BC48-C446-674F21C3B8B9}"/>
          </ac:picMkLst>
        </pc:picChg>
        <pc:picChg chg="del">
          <ac:chgData name="Colten Palkon" userId="e02653a4-d808-44db-9b01-15379494a799" providerId="ADAL" clId="{14A358A9-E46C-404A-90B5-AAC57A788AF6}" dt="2022-08-01T15:35:09.046" v="120" actId="478"/>
          <ac:picMkLst>
            <pc:docMk/>
            <pc:sldMk cId="751190234" sldId="264"/>
            <ac:picMk id="6" creationId="{DA13746C-7DCA-655A-7FE8-DA5EB998C914}"/>
          </ac:picMkLst>
        </pc:picChg>
        <pc:picChg chg="add mod">
          <ac:chgData name="Colten Palkon" userId="e02653a4-d808-44db-9b01-15379494a799" providerId="ADAL" clId="{14A358A9-E46C-404A-90B5-AAC57A788AF6}" dt="2022-08-01T15:36:19.794" v="135" actId="1076"/>
          <ac:picMkLst>
            <pc:docMk/>
            <pc:sldMk cId="751190234" sldId="264"/>
            <ac:picMk id="9" creationId="{A8E763B0-12A2-D4F4-C824-08A7EC549317}"/>
          </ac:picMkLst>
        </pc:picChg>
        <pc:picChg chg="del">
          <ac:chgData name="Colten Palkon" userId="e02653a4-d808-44db-9b01-15379494a799" providerId="ADAL" clId="{14A358A9-E46C-404A-90B5-AAC57A788AF6}" dt="2022-08-01T15:35:10.969" v="122" actId="478"/>
          <ac:picMkLst>
            <pc:docMk/>
            <pc:sldMk cId="751190234" sldId="264"/>
            <ac:picMk id="10" creationId="{62F6CDCF-C686-4DD6-1596-C1270E762D8B}"/>
          </ac:picMkLst>
        </pc:picChg>
        <pc:picChg chg="del">
          <ac:chgData name="Colten Palkon" userId="e02653a4-d808-44db-9b01-15379494a799" providerId="ADAL" clId="{14A358A9-E46C-404A-90B5-AAC57A788AF6}" dt="2022-08-01T15:35:09.997" v="121" actId="478"/>
          <ac:picMkLst>
            <pc:docMk/>
            <pc:sldMk cId="751190234" sldId="264"/>
            <ac:picMk id="13" creationId="{74645FA4-9F69-B1A5-80ED-C06374A446C4}"/>
          </ac:picMkLst>
        </pc:picChg>
      </pc:sldChg>
      <pc:sldChg chg="addSp delSp modSp add mod setBg delDesignElem">
        <pc:chgData name="Colten Palkon" userId="e02653a4-d808-44db-9b01-15379494a799" providerId="ADAL" clId="{14A358A9-E46C-404A-90B5-AAC57A788AF6}" dt="2022-08-01T15:38:19.765" v="239"/>
        <pc:sldMkLst>
          <pc:docMk/>
          <pc:sldMk cId="548020006" sldId="265"/>
        </pc:sldMkLst>
        <pc:spChg chg="mod">
          <ac:chgData name="Colten Palkon" userId="e02653a4-d808-44db-9b01-15379494a799" providerId="ADAL" clId="{14A358A9-E46C-404A-90B5-AAC57A788AF6}" dt="2022-08-01T15:33:30.642" v="119" actId="26606"/>
          <ac:spMkLst>
            <pc:docMk/>
            <pc:sldMk cId="548020006" sldId="265"/>
            <ac:spMk id="2" creationId="{2692047C-99C5-FB60-9123-7FEEAE064D1E}"/>
          </ac:spMkLst>
        </pc:spChg>
        <pc:spChg chg="mod">
          <ac:chgData name="Colten Palkon" userId="e02653a4-d808-44db-9b01-15379494a799" providerId="ADAL" clId="{14A358A9-E46C-404A-90B5-AAC57A788AF6}" dt="2022-08-01T15:33:30.642" v="119" actId="26606"/>
          <ac:spMkLst>
            <pc:docMk/>
            <pc:sldMk cId="548020006" sldId="265"/>
            <ac:spMk id="3" creationId="{57FB3410-786D-84C2-DD7D-7E158EFE7980}"/>
          </ac:spMkLst>
        </pc:spChg>
        <pc:spChg chg="add">
          <ac:chgData name="Colten Palkon" userId="e02653a4-d808-44db-9b01-15379494a799" providerId="ADAL" clId="{14A358A9-E46C-404A-90B5-AAC57A788AF6}" dt="2022-08-01T15:33:30.642" v="119" actId="26606"/>
          <ac:spMkLst>
            <pc:docMk/>
            <pc:sldMk cId="548020006" sldId="265"/>
            <ac:spMk id="7" creationId="{4038CB10-1F5C-4D54-9DF7-12586DE5B007}"/>
          </ac:spMkLst>
        </pc:spChg>
        <pc:spChg chg="del">
          <ac:chgData name="Colten Palkon" userId="e02653a4-d808-44db-9b01-15379494a799" providerId="ADAL" clId="{14A358A9-E46C-404A-90B5-AAC57A788AF6}" dt="2022-08-01T15:30:50.636" v="80"/>
          <ac:spMkLst>
            <pc:docMk/>
            <pc:sldMk cId="548020006" sldId="265"/>
            <ac:spMk id="10" creationId="{5E8D2E83-FB3A-40E7-A9E5-7AB389D612B4}"/>
          </ac:spMkLst>
        </pc:spChg>
        <pc:spChg chg="add">
          <ac:chgData name="Colten Palkon" userId="e02653a4-d808-44db-9b01-15379494a799" providerId="ADAL" clId="{14A358A9-E46C-404A-90B5-AAC57A788AF6}" dt="2022-08-01T15:33:30.642" v="119" actId="26606"/>
          <ac:spMkLst>
            <pc:docMk/>
            <pc:sldMk cId="548020006" sldId="265"/>
            <ac:spMk id="12" creationId="{73ED6512-6858-4552-B699-9A97FE9A4EA2}"/>
          </ac:spMkLst>
        </pc:spChg>
        <pc:picChg chg="add del mod ord">
          <ac:chgData name="Colten Palkon" userId="e02653a4-d808-44db-9b01-15379494a799" providerId="ADAL" clId="{14A358A9-E46C-404A-90B5-AAC57A788AF6}" dt="2022-08-01T15:33:30.642" v="119" actId="26606"/>
          <ac:picMkLst>
            <pc:docMk/>
            <pc:sldMk cId="548020006" sldId="265"/>
            <ac:picMk id="5" creationId="{2CE44999-A450-C3F9-F490-53D853D6C2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F7C4-32B5-FE2F-A9E2-DAD7447FB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35208-B6BD-DFC9-9167-521CAED77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D8099-12E0-D33C-15B6-899FE50EF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2FB32-0BFF-9254-FBC5-A5E4D257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C82E7-1DBC-C9F1-C141-5660F095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7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76DA-2FA8-6006-3E98-4F45C037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36390-B2F5-9B29-C56A-B4DA616E8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4CC71-E92D-5ED1-7562-0AA3E4F0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69133-CE01-4259-A7AE-849A2032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2538-6516-20EC-F880-F339FD64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0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DB656E-C2F7-26B5-349B-2142300DC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7B64D-AAC9-5213-AC61-0EFBC96AA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8AEC0-839D-1948-D69D-2C9DA2DA7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1EFE-7369-0BFB-948B-6E197B50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943FD-49C6-3C23-2728-B2A14DFD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3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E32F-69E6-1F1F-7803-706D191E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9ED49-4FE8-1E1F-911C-BE0EFA40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F00EF-C55A-6B89-740B-53968D41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2A530-BC3D-5FD7-D397-69EB3571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62CE4-34A7-401E-DD10-74E30507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54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628E-B7AA-202E-2D36-556986DB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74F4F-9B03-B243-A0F6-6BD618995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407A-63BB-432C-2F16-AC984FC9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E4FC3-77D1-EF7E-555C-B876E56E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A6CFE-0024-19BF-9F3E-5B11A242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9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9752-A6FD-A00A-9A90-D4FEEBFA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7A2B-B8CB-57B5-DAAE-DFA7887E7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E1332-3F45-7EE3-DB0E-E2CDEE92A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33FF1-F6E0-5B01-8A35-C62E4112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7CD93-E45C-0B5E-4C5E-A25548D6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3A5A2-C401-9709-5C7F-AB3DE3FA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28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6D98-9171-BD79-3326-53CD6731D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F130B-3CD6-8640-F769-C4D5FA866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B859-CF2A-153B-B465-E67439BB4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98246-B1A8-FD59-7D38-949AA64D5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42E61-F69E-E745-DB66-FF5B6B92B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10840-1D88-B64A-B4A6-807BA459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F1827-D143-24BE-B1C1-F9CFC6DFE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1D4B6-567A-4C0E-D5B5-32BDD56F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68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AD78-C918-88A9-A2AB-1B4764C6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FC97B-A9E2-2A15-5DBB-F1BE5F28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C8C07-CDF7-DCCA-7F0C-76A7FDFD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50DD9-6A1A-7030-6B81-39207988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06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1C3C9-B041-6F03-0200-295ACC878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9B72F-8E70-2A5A-B2CA-3061D8E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3FCE2-566D-810B-4E6A-4352B9AE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F53D-0541-7AA4-4701-EABA89BE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3173D-5D07-DE8F-6F8C-F4EE5B93D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63DC3-ED02-A0B8-EF38-FB3C2DA44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F35E3-DFAB-B3C7-324C-C977FF04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01211-B2A7-2912-E233-BE4E4546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D05CD-4ABC-ACB2-E473-20B658FE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5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2310-5365-898C-4CC2-FAE185786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67C00-78AF-AE41-2A22-6ADB94F25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8506E-CA05-CDFE-D411-C9C3EDB74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B754D-C361-301F-8DFA-950198BA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B3A95-BC08-EE7C-75E9-4529DF41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022C8-938F-9C19-BE4C-F3FE098A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3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3489F-3FB6-67A1-E78A-AFBD9BFB5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5C48B-CCD9-BDD7-C2E1-924EA8187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D2851-2E6C-5BF4-B2FD-DEC96A912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EA1DF-6953-43AD-BD84-838DDAD4C2CC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A0FA6-5B2C-3826-7761-F5991365E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D0CC0-B9C2-C8C2-0CE3-47DA15FD3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69D70-A572-4D46-B4FA-FA3CDC000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3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3D2D522-7FED-83F6-954E-AC1510E73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AD059-6EE6-BE86-A048-0C70A7E40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283537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Original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410D87-6AB5-5F2D-67A4-34AA2688C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156624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Material: Acetal</a:t>
            </a:r>
          </a:p>
          <a:p>
            <a:r>
              <a:rPr lang="en-US" dirty="0">
                <a:solidFill>
                  <a:srgbClr val="FFFFFF"/>
                </a:solidFill>
              </a:rPr>
              <a:t>Fill: Solid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43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15BF-9B6D-3D94-3B80-D11FF983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3A1C-2361-F529-CA36-F9018AF5C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44" y="1917969"/>
            <a:ext cx="23907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Measurements</a:t>
            </a:r>
          </a:p>
          <a:p>
            <a:pPr marL="0" indent="0">
              <a:buNone/>
            </a:pPr>
            <a:r>
              <a:rPr lang="en-US" dirty="0"/>
              <a:t>Screw distance before bend:          ~ 1.75 mm</a:t>
            </a:r>
          </a:p>
          <a:p>
            <a:pPr marL="0" indent="0">
              <a:buNone/>
            </a:pPr>
            <a:r>
              <a:rPr lang="en-US" dirty="0"/>
              <a:t>Ruler distance:</a:t>
            </a:r>
          </a:p>
          <a:p>
            <a:pPr marL="0" indent="0">
              <a:buNone/>
            </a:pPr>
            <a:r>
              <a:rPr lang="en-US" dirty="0"/>
              <a:t>Severity of bend: </a:t>
            </a:r>
          </a:p>
          <a:p>
            <a:pPr marL="0" indent="0">
              <a:buNone/>
            </a:pPr>
            <a:r>
              <a:rPr lang="en-US" dirty="0"/>
              <a:t>Medium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DFE36F0-9A0C-2EC0-91E4-A8BF75D6BD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7"/>
          <a:stretch/>
        </p:blipFill>
        <p:spPr>
          <a:xfrm>
            <a:off x="7886700" y="1690688"/>
            <a:ext cx="4229099" cy="4351339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D36D5FF-873D-20E6-5A7D-43A5FA28E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8"/>
          <a:stretch/>
        </p:blipFill>
        <p:spPr>
          <a:xfrm>
            <a:off x="5521524" y="1884527"/>
            <a:ext cx="2247899" cy="4798473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51DBF371-E6A2-9F9D-AAFB-3756E8BF4C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92" b="1388"/>
          <a:stretch/>
        </p:blipFill>
        <p:spPr>
          <a:xfrm>
            <a:off x="2881850" y="2141537"/>
            <a:ext cx="2522397" cy="42844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D5953-CD4E-8B23-D64D-20ED019A0EC5}"/>
              </a:ext>
            </a:extLst>
          </p:cNvPr>
          <p:cNvSpPr txBox="1"/>
          <p:nvPr/>
        </p:nvSpPr>
        <p:spPr>
          <a:xfrm>
            <a:off x="3190875" y="1690688"/>
            <a:ext cx="1914525" cy="376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torque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2967D-9172-D837-C6AC-3CA3C4AB2F07}"/>
              </a:ext>
            </a:extLst>
          </p:cNvPr>
          <p:cNvSpPr txBox="1"/>
          <p:nvPr/>
        </p:nvSpPr>
        <p:spPr>
          <a:xfrm>
            <a:off x="5876925" y="1506022"/>
            <a:ext cx="18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torque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77E79C-A8D9-13BA-ED68-A0EC9E8D686C}"/>
              </a:ext>
            </a:extLst>
          </p:cNvPr>
          <p:cNvSpPr txBox="1"/>
          <p:nvPr/>
        </p:nvSpPr>
        <p:spPr>
          <a:xfrm>
            <a:off x="8505825" y="1257300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 after torque</a:t>
            </a:r>
          </a:p>
        </p:txBody>
      </p:sp>
    </p:spTree>
    <p:extLst>
      <p:ext uri="{BB962C8B-B14F-4D97-AF65-F5344CB8AC3E}">
        <p14:creationId xmlns:p14="http://schemas.microsoft.com/office/powerpoint/2010/main" val="355530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D197E3D5-0C79-7CDC-D7BE-F669F5BD3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25765" r="26"/>
          <a:stretch/>
        </p:blipFill>
        <p:spPr>
          <a:xfrm>
            <a:off x="0" y="390525"/>
            <a:ext cx="12191999" cy="5091015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AF694-8A1E-3C0A-3756-98BBC6C6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Rev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A432-4114-2E6C-1600-D6A88160F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Material: Onyx</a:t>
            </a:r>
          </a:p>
          <a:p>
            <a:pPr marL="0" indent="0">
              <a:buNone/>
            </a:pPr>
            <a:r>
              <a:rPr lang="en-US" sz="1800" dirty="0"/>
              <a:t>Fill: Standard with thin walls</a:t>
            </a:r>
          </a:p>
          <a:p>
            <a:pPr marL="0" indent="0">
              <a:buNone/>
            </a:pPr>
            <a:r>
              <a:rPr lang="en-US" sz="1800" dirty="0"/>
              <a:t>Print base: Flat side</a:t>
            </a:r>
          </a:p>
        </p:txBody>
      </p:sp>
    </p:spTree>
    <p:extLst>
      <p:ext uri="{BB962C8B-B14F-4D97-AF65-F5344CB8AC3E}">
        <p14:creationId xmlns:p14="http://schemas.microsoft.com/office/powerpoint/2010/main" val="2570308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2E44C11-3E6F-BD3E-4FC4-3DE6EE3C2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731393"/>
              </p:ext>
            </p:extLst>
          </p:nvPr>
        </p:nvGraphicFramePr>
        <p:xfrm>
          <a:off x="121298" y="179976"/>
          <a:ext cx="5020613" cy="6498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829257" imgH="7543568" progId="Acrobat.Document.DC">
                  <p:embed/>
                </p:oleObj>
              </mc:Choice>
              <mc:Fallback>
                <p:oleObj name="Acrobat Document" r:id="rId2" imgW="5829257" imgH="7543568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2E44C11-3E6F-BD3E-4FC4-3DE6EE3C2B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298" y="179976"/>
                        <a:ext cx="5020613" cy="6498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CAF23F-34FC-F196-4EAA-CCA11276E15B}"/>
              </a:ext>
            </a:extLst>
          </p:cNvPr>
          <p:cNvSpPr txBox="1"/>
          <p:nvPr/>
        </p:nvSpPr>
        <p:spPr>
          <a:xfrm>
            <a:off x="5663683" y="662473"/>
            <a:ext cx="6056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Material Description Link:</a:t>
            </a:r>
          </a:p>
        </p:txBody>
      </p:sp>
    </p:spTree>
    <p:extLst>
      <p:ext uri="{BB962C8B-B14F-4D97-AF65-F5344CB8AC3E}">
        <p14:creationId xmlns:p14="http://schemas.microsoft.com/office/powerpoint/2010/main" val="309162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15BF-9B6D-3D94-3B80-D11FF983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3A1C-2361-F529-CA36-F9018AF5C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907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Measurements</a:t>
            </a:r>
          </a:p>
          <a:p>
            <a:pPr marL="0" indent="0">
              <a:buNone/>
            </a:pPr>
            <a:r>
              <a:rPr lang="en-US" dirty="0"/>
              <a:t>Screw distance before bend:          ~ 1.0 mm</a:t>
            </a:r>
          </a:p>
          <a:p>
            <a:pPr marL="0" indent="0">
              <a:buNone/>
            </a:pPr>
            <a:r>
              <a:rPr lang="en-US" dirty="0"/>
              <a:t>Ruler distance:</a:t>
            </a:r>
          </a:p>
          <a:p>
            <a:pPr marL="0" indent="0">
              <a:buNone/>
            </a:pPr>
            <a:r>
              <a:rPr lang="en-US" dirty="0"/>
              <a:t>Severity of bend: </a:t>
            </a:r>
          </a:p>
          <a:p>
            <a:pPr marL="0" indent="0">
              <a:buNone/>
            </a:pPr>
            <a:r>
              <a:rPr lang="en-US" dirty="0"/>
              <a:t>High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53F35F8-5DA6-723D-CD41-4030F60C7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/>
          <a:stretch/>
        </p:blipFill>
        <p:spPr>
          <a:xfrm>
            <a:off x="3400425" y="1690688"/>
            <a:ext cx="5143500" cy="516731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959F2E9-FFAB-DBFC-47A8-4F80930A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16" y="1690688"/>
            <a:ext cx="387548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CE44999-A450-C3F9-F490-53D853D6C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469" r="25"/>
          <a:stretch/>
        </p:blipFill>
        <p:spPr>
          <a:xfrm>
            <a:off x="3068" y="-1"/>
            <a:ext cx="12188932" cy="593426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2047C-99C5-FB60-9123-7FEEAE06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Rev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3410-786D-84C2-DD7D-7E158EFE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Material: Onyx</a:t>
            </a:r>
          </a:p>
          <a:p>
            <a:pPr marL="0" indent="0">
              <a:buNone/>
            </a:pPr>
            <a:r>
              <a:rPr lang="en-US" sz="1800" dirty="0"/>
              <a:t>Fill: Triangular with Thick walls</a:t>
            </a:r>
          </a:p>
          <a:p>
            <a:pPr marL="0" indent="0">
              <a:buNone/>
            </a:pPr>
            <a:r>
              <a:rPr lang="en-US" sz="1800" dirty="0"/>
              <a:t>Print Base: Bottom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483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15BF-9B6D-3D94-3B80-D11FF983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3A1C-2361-F529-CA36-F9018AF5C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907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Measurements</a:t>
            </a:r>
          </a:p>
          <a:p>
            <a:pPr marL="0" indent="0">
              <a:buNone/>
            </a:pPr>
            <a:r>
              <a:rPr lang="en-US" dirty="0"/>
              <a:t>Screw distance before bend:          ~ 2.0 mm</a:t>
            </a:r>
          </a:p>
          <a:p>
            <a:pPr marL="0" indent="0">
              <a:buNone/>
            </a:pPr>
            <a:r>
              <a:rPr lang="en-US" dirty="0"/>
              <a:t>Ruler distance:</a:t>
            </a:r>
          </a:p>
          <a:p>
            <a:pPr marL="0" indent="0">
              <a:buNone/>
            </a:pPr>
            <a:r>
              <a:rPr lang="en-US" dirty="0"/>
              <a:t>Severity of bend: </a:t>
            </a:r>
          </a:p>
          <a:p>
            <a:pPr marL="0" indent="0">
              <a:buNone/>
            </a:pPr>
            <a:r>
              <a:rPr lang="en-US" dirty="0"/>
              <a:t>low</a:t>
            </a: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A13746C-7DCA-655A-7FE8-DA5EB998C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03" y="1654111"/>
            <a:ext cx="3902917" cy="5203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7FE56-9CD7-1CBD-C478-811E3443F1D7}"/>
              </a:ext>
            </a:extLst>
          </p:cNvPr>
          <p:cNvSpPr txBox="1"/>
          <p:nvPr/>
        </p:nvSpPr>
        <p:spPr>
          <a:xfrm>
            <a:off x="9050693" y="961053"/>
            <a:ext cx="289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Resting position</a:t>
            </a: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2F6CDCF-C686-4DD6-1596-C1270E762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9350" r="9954" b="13976"/>
          <a:stretch/>
        </p:blipFill>
        <p:spPr>
          <a:xfrm>
            <a:off x="7697754" y="4338120"/>
            <a:ext cx="4320074" cy="21547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6B9945-8A56-39C4-BFE6-D1EB6402C3E5}"/>
              </a:ext>
            </a:extLst>
          </p:cNvPr>
          <p:cNvSpPr txBox="1"/>
          <p:nvPr/>
        </p:nvSpPr>
        <p:spPr>
          <a:xfrm>
            <a:off x="9050693" y="3886723"/>
            <a:ext cx="278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tightening</a:t>
            </a: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4645FA4-9F69-B1A5-80ED-C06374A44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7" t="9350" r="9945" b="13976"/>
          <a:stretch/>
        </p:blipFill>
        <p:spPr>
          <a:xfrm>
            <a:off x="7748294" y="1330385"/>
            <a:ext cx="4320075" cy="21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91764C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2047C-99C5-FB60-9123-7FEEAE06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Rev 3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CE44999-A450-C3F9-F490-53D853D6C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3410-786D-84C2-DD7D-7E158EFE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Material: Onyx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Fill: complete fill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Print Base: Bottom</a:t>
            </a: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2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15BF-9B6D-3D94-3B80-D11FF983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Rev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3A1C-2361-F529-CA36-F9018AF5C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907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Measurements</a:t>
            </a:r>
          </a:p>
          <a:p>
            <a:pPr marL="0" indent="0">
              <a:buNone/>
            </a:pPr>
            <a:r>
              <a:rPr lang="en-US" dirty="0"/>
              <a:t>Screw distance before bend:          ~ 2.2 mm Ruler distance:</a:t>
            </a:r>
          </a:p>
          <a:p>
            <a:pPr marL="0" indent="0">
              <a:buNone/>
            </a:pPr>
            <a:r>
              <a:rPr lang="en-US" dirty="0"/>
              <a:t>Severity of bend: </a:t>
            </a:r>
          </a:p>
          <a:p>
            <a:pPr marL="0" indent="0">
              <a:buNone/>
            </a:pPr>
            <a:r>
              <a:rPr lang="en-US" dirty="0"/>
              <a:t>minimal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7FE56-9CD7-1CBD-C478-811E3443F1D7}"/>
              </a:ext>
            </a:extLst>
          </p:cNvPr>
          <p:cNvSpPr txBox="1"/>
          <p:nvPr/>
        </p:nvSpPr>
        <p:spPr>
          <a:xfrm>
            <a:off x="9039808" y="973757"/>
            <a:ext cx="289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Overhead after tightening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F6B3C860-307F-BC48-C446-674F21C3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82" y="1690688"/>
            <a:ext cx="3420836" cy="456111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8E763B0-12A2-D4F4-C824-08A7EC549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54" y="1343089"/>
            <a:ext cx="4136183" cy="5514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6F1538-A864-6B69-E717-A899B54206DF}"/>
              </a:ext>
            </a:extLst>
          </p:cNvPr>
          <p:cNvSpPr txBox="1"/>
          <p:nvPr/>
        </p:nvSpPr>
        <p:spPr>
          <a:xfrm>
            <a:off x="4749282" y="6326155"/>
            <a:ext cx="267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 after tightening</a:t>
            </a:r>
          </a:p>
        </p:txBody>
      </p:sp>
    </p:spTree>
    <p:extLst>
      <p:ext uri="{BB962C8B-B14F-4D97-AF65-F5344CB8AC3E}">
        <p14:creationId xmlns:p14="http://schemas.microsoft.com/office/powerpoint/2010/main" val="751190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Acrobat Document</vt:lpstr>
      <vt:lpstr>Original</vt:lpstr>
      <vt:lpstr>Original</vt:lpstr>
      <vt:lpstr>Rev 1</vt:lpstr>
      <vt:lpstr>PowerPoint Presentation</vt:lpstr>
      <vt:lpstr>Rev 1</vt:lpstr>
      <vt:lpstr>Rev 2</vt:lpstr>
      <vt:lpstr>Rev 2</vt:lpstr>
      <vt:lpstr>Rev 3</vt:lpstr>
      <vt:lpstr>Rev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Original</dc:title>
  <dc:creator>Colten Palkon</dc:creator>
  <cp:lastModifiedBy>Colten Palkon</cp:lastModifiedBy>
  <cp:revision>1</cp:revision>
  <dcterms:created xsi:type="dcterms:W3CDTF">2022-07-28T12:40:28Z</dcterms:created>
  <dcterms:modified xsi:type="dcterms:W3CDTF">2022-08-02T15:13:46Z</dcterms:modified>
</cp:coreProperties>
</file>